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74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831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10608733" y="6408738"/>
            <a:ext cx="8636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3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10608733" y="6408738"/>
            <a:ext cx="8636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0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10608733" y="6408738"/>
            <a:ext cx="8636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11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10608733" y="6408738"/>
            <a:ext cx="8636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2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Cliquez et modifiez le titre</a:t>
            </a: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10608733" y="6408738"/>
            <a:ext cx="8636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006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9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10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04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4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6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4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1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7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03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54A6-87E4-451B-9BB5-A6D46F51D710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9BCA8-0CE6-444E-BB7B-2E6FE2FB7C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francetv.fr/s-orienter" TargetMode="External"/><Relationship Id="rId2" Type="http://schemas.openxmlformats.org/officeDocument/2006/relationships/hyperlink" Target="http://www.lecanaldesmetiers.tv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lesmetiers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b="1" u="sng" dirty="0" smtClean="0"/>
              <a:t>L’orientation</a:t>
            </a:r>
            <a:endParaRPr lang="fr-FR" sz="72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772770" y="3678887"/>
            <a:ext cx="88750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5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Planning annuel</a:t>
            </a:r>
            <a:endParaRPr lang="fr-FR" sz="5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5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L’orientation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622612" y="1557987"/>
            <a:ext cx="887505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Premier trimestre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septembre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début décembre                    </a:t>
            </a:r>
            <a:endParaRPr lang="fr-FR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b="1" cap="sm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cap="sm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000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Information et réflexion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 me renseigne, je me documente. Comment ?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consultant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 documentation du C.D.I., du C.I.O,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 consultant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internet 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www.nadoz.org, www.onisep.fr, http://oniseptv.onisep.fr, </a:t>
            </a:r>
            <a:r>
              <a:rPr lang="fr-FR" u="sng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www.lecanaldesmetiers.tv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u="sng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http://education.francetv.fr/s-orienter</a:t>
            </a:r>
            <a:r>
              <a:rPr lang="fr-FR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u="sng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www.lesmetiers.net</a:t>
            </a:r>
            <a:endParaRPr lang="fr-FR" sz="1400" dirty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J’en parle - l’orientation, c’est aussi prendre conseil, écouter, discuter.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professeur principal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 conseillère d’orientation-psychologue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les adultes qui m’entourent peuvent m’aider à faire des choix</a:t>
            </a:r>
            <a:r>
              <a:rPr lang="fr-F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Une rencontre avec les proviseurs de lycée du secteur est organisée le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lundi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janvier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2018 </a:t>
            </a:r>
            <a:r>
              <a:rPr lang="fr-F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à partir de 18h00 au lycée Victor Hugo à Hennebont</a:t>
            </a:r>
            <a:endParaRPr lang="fr-FR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8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L’orientation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42683" y="1792884"/>
            <a:ext cx="987910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Deuxième trimestre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début décembre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début mars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</a:t>
            </a:r>
            <a:endParaRPr lang="fr-FR" b="1" cap="small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b="1" cap="sm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b="1" cap="sm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Les vœux </a:t>
            </a:r>
            <a:r>
              <a:rPr lang="fr-FR" sz="2000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provisoires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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 professeur principal distribue à tous les élèves la brochure ONISEP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 après la 3</a:t>
            </a:r>
            <a:r>
              <a:rPr lang="fr-FR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ème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»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(on y trouve les adresses des établissements avec leurs spécialités).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J’exprime des souhaits pour l’après 3</a:t>
            </a:r>
            <a:r>
              <a:rPr lang="fr-FR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ème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:	- seconde professionnelle,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		</a:t>
            </a: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seconde générale et technologique...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Le conseil de classe se prononce par rapport à mes souhaits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; il est d’accord ou non avec mes projets, mais de façon provisoire : </a:t>
            </a:r>
            <a:r>
              <a:rPr lang="fr-F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 sont les avis provisoires d’orientation du conseil de classe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L’orientation</a:t>
            </a:r>
            <a:endParaRPr lang="fr-F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7882" y="1231927"/>
            <a:ext cx="1052456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Troisième trimestre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:	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début mars 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fin mai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   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Les vœux définitifs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F"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e me rends aux portes ouvertes des établissements proposant les spécialités qui m’intéressent</a:t>
            </a:r>
          </a:p>
          <a:p>
            <a:pPr marL="171450" marR="0" lvl="0" indent="-1714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F"/>
              <a:tabLst/>
            </a:pPr>
            <a:endParaRPr kumimoji="0" lang="fr-FR" alt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J’inscris mes choix sur le dossier « orientation en fin de 3</a:t>
            </a:r>
            <a:r>
              <a:rPr kumimoji="0" lang="fr-FR" altLang="fr-FR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ème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 »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distribué par le professeur principal, en indiquant 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précisément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la (ou les) formation(s) et établissement(s) souhaités.</a:t>
            </a:r>
            <a:endParaRPr kumimoji="0" lang="fr-FR" alt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Sur le même principe qu’au 2</a:t>
            </a:r>
            <a:r>
              <a:rPr kumimoji="0" lang="fr-FR" altLang="fr-FR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ème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trimestre,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le conseil de classe examine ma (ou mes) demande(s) et fait une proposition d’orientation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: seconde générale et technologique ou seconde professionnelle.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Si celle-ci est conforme à mes choix, elle devient décision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S’il y a désaccord,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ma famille rencontre le Principal du collège qui prend alors la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décision définitive.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dirty="0">
              <a:latin typeface="Times New Roman" panose="02020603050405020304" pitchFamily="18" charset="0"/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S’il y a toujours désaccord,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j’ai encore la possibilité de faire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appel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de cette décision dans un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délai de 3 jours.</a:t>
            </a:r>
          </a:p>
        </p:txBody>
      </p:sp>
    </p:spTree>
    <p:extLst>
      <p:ext uri="{BB962C8B-B14F-4D97-AF65-F5344CB8AC3E}">
        <p14:creationId xmlns:p14="http://schemas.microsoft.com/office/powerpoint/2010/main" val="33427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912285" y="1566952"/>
            <a:ext cx="1041910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Dernière étape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		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 juin / début juillet                                                          </a:t>
            </a:r>
            <a:r>
              <a:rPr lang="fr-FR" b="1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b="1" cap="small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sz="2000" b="1" cap="smal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2000" b="1" cap="sm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L’affectation </a:t>
            </a:r>
            <a:r>
              <a:rPr lang="fr-FR" b="1" cap="sm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L’affectation, c’est obtenir une place dans un établissement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d’accueil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fr-FR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fr-F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Dans 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certains cas, </a:t>
            </a:r>
            <a:r>
              <a:rPr lang="fr-F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cela peut être difficile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(notamment pour les formations rares ou très demandées...). C’est la raison pour laquelle il est conseillé de formuler plusieurs choix.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Après la notification d’affectation, je dois aller tout de suite m’inscrire dans l’établissement. En cas de problème d’affectation, je m’adresse au chef d’établissement de mon collège.</a:t>
            </a:r>
            <a:endParaRPr lang="fr-FR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Grand écran</PresentationFormat>
  <Paragraphs>49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Times New Roman</vt:lpstr>
      <vt:lpstr>Wingdings</vt:lpstr>
      <vt:lpstr>Thème Office</vt:lpstr>
      <vt:lpstr>L’orientation</vt:lpstr>
      <vt:lpstr>L’orientation</vt:lpstr>
      <vt:lpstr>L’orientation</vt:lpstr>
      <vt:lpstr>L’orientation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L’orientation</dc:title>
  <dc:creator>pa</dc:creator>
  <cp:lastModifiedBy>pa</cp:lastModifiedBy>
  <cp:revision>2</cp:revision>
  <dcterms:created xsi:type="dcterms:W3CDTF">2016-12-06T15:36:17Z</dcterms:created>
  <dcterms:modified xsi:type="dcterms:W3CDTF">2018-02-15T08:12:09Z</dcterms:modified>
</cp:coreProperties>
</file>